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5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25" d="100"/>
          <a:sy n="125" d="100"/>
        </p:scale>
        <p:origin x="42" y="-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71917-D253-43D2-8D2E-939B69542835}" type="datetimeFigureOut">
              <a:rPr lang="en-US" smtClean="0"/>
              <a:t>3/22/2022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BBC60-0024-4F41-B87A-E9FE1CAF30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266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71917-D253-43D2-8D2E-939B69542835}" type="datetimeFigureOut">
              <a:rPr lang="en-US" smtClean="0"/>
              <a:t>3/22/2022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BBC60-0024-4F41-B87A-E9FE1CAF30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0551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71917-D253-43D2-8D2E-939B69542835}" type="datetimeFigureOut">
              <a:rPr lang="en-US" smtClean="0"/>
              <a:t>3/22/2022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BBC60-0024-4F41-B87A-E9FE1CAF30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949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71917-D253-43D2-8D2E-939B69542835}" type="datetimeFigureOut">
              <a:rPr lang="en-US" smtClean="0"/>
              <a:t>3/22/2022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BBC60-0024-4F41-B87A-E9FE1CAF30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2994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71917-D253-43D2-8D2E-939B69542835}" type="datetimeFigureOut">
              <a:rPr lang="en-US" smtClean="0"/>
              <a:t>3/22/2022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BBC60-0024-4F41-B87A-E9FE1CAF30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353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71917-D253-43D2-8D2E-939B69542835}" type="datetimeFigureOut">
              <a:rPr lang="en-US" smtClean="0"/>
              <a:t>3/22/2022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BBC60-0024-4F41-B87A-E9FE1CAF30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5160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71917-D253-43D2-8D2E-939B69542835}" type="datetimeFigureOut">
              <a:rPr lang="en-US" smtClean="0"/>
              <a:t>3/22/2022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BBC60-0024-4F41-B87A-E9FE1CAF30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6815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71917-D253-43D2-8D2E-939B69542835}" type="datetimeFigureOut">
              <a:rPr lang="en-US" smtClean="0"/>
              <a:t>3/22/2022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BBC60-0024-4F41-B87A-E9FE1CAF30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3507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71917-D253-43D2-8D2E-939B69542835}" type="datetimeFigureOut">
              <a:rPr lang="en-US" smtClean="0"/>
              <a:t>3/22/2022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BBC60-0024-4F41-B87A-E9FE1CAF30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739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71917-D253-43D2-8D2E-939B69542835}" type="datetimeFigureOut">
              <a:rPr lang="en-US" smtClean="0"/>
              <a:t>3/22/2022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BBC60-0024-4F41-B87A-E9FE1CAF30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6567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71917-D253-43D2-8D2E-939B69542835}" type="datetimeFigureOut">
              <a:rPr lang="en-US" smtClean="0"/>
              <a:t>3/22/2022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BBC60-0024-4F41-B87A-E9FE1CAF30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56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971917-D253-43D2-8D2E-939B69542835}" type="datetimeFigureOut">
              <a:rPr lang="en-US" smtClean="0"/>
              <a:t>3/22/2022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5BBC60-0024-4F41-B87A-E9FE1CAF30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033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lowchart: Or 8"/>
          <p:cNvSpPr/>
          <p:nvPr/>
        </p:nvSpPr>
        <p:spPr>
          <a:xfrm>
            <a:off x="3462706" y="3301950"/>
            <a:ext cx="133350" cy="133350"/>
          </a:xfrm>
          <a:prstGeom prst="flowChartOr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2688810" y="3275763"/>
            <a:ext cx="209550" cy="207321"/>
            <a:chOff x="5105400" y="3511550"/>
            <a:chExt cx="692150" cy="673100"/>
          </a:xfrm>
        </p:grpSpPr>
        <p:sp>
          <p:nvSpPr>
            <p:cNvPr id="11" name="Oval 10"/>
            <p:cNvSpPr/>
            <p:nvPr/>
          </p:nvSpPr>
          <p:spPr>
            <a:xfrm>
              <a:off x="5105400" y="3511550"/>
              <a:ext cx="692150" cy="673100"/>
            </a:xfrm>
            <a:prstGeom prst="ellipse">
              <a:avLst/>
            </a:prstGeom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2" name="Curved Connector 11"/>
            <p:cNvCxnSpPr>
              <a:stCxn id="13" idx="4"/>
              <a:endCxn id="14" idx="0"/>
            </p:cNvCxnSpPr>
            <p:nvPr/>
          </p:nvCxnSpPr>
          <p:spPr>
            <a:xfrm rot="5400000" flipH="1" flipV="1">
              <a:off x="5430071" y="3633368"/>
              <a:ext cx="48465" cy="419100"/>
            </a:xfrm>
            <a:prstGeom prst="curvedConnector5">
              <a:avLst>
                <a:gd name="adj1" fmla="val -382082"/>
                <a:gd name="adj2" fmla="val 50000"/>
                <a:gd name="adj3" fmla="val 482072"/>
              </a:avLst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/>
            <p:cNvSpPr/>
            <p:nvPr/>
          </p:nvSpPr>
          <p:spPr>
            <a:xfrm>
              <a:off x="5219007" y="3812335"/>
              <a:ext cx="51493" cy="5481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Oval 13"/>
            <p:cNvSpPr/>
            <p:nvPr/>
          </p:nvSpPr>
          <p:spPr>
            <a:xfrm>
              <a:off x="5638107" y="3818685"/>
              <a:ext cx="51493" cy="5481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cxnSp>
        <p:nvCxnSpPr>
          <p:cNvPr id="15" name="Elbow Connector 14"/>
          <p:cNvCxnSpPr>
            <a:stCxn id="11" idx="4"/>
            <a:endCxn id="19" idx="0"/>
          </p:cNvCxnSpPr>
          <p:nvPr/>
        </p:nvCxnSpPr>
        <p:spPr>
          <a:xfrm rot="16200000" flipH="1">
            <a:off x="2692802" y="3583867"/>
            <a:ext cx="202085" cy="518"/>
          </a:xfrm>
          <a:prstGeom prst="bentConnector3">
            <a:avLst>
              <a:gd name="adj1" fmla="val 50000"/>
            </a:avLst>
          </a:prstGeom>
          <a:ln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/>
          <p:cNvCxnSpPr>
            <a:stCxn id="21" idx="6"/>
            <a:endCxn id="9" idx="0"/>
          </p:cNvCxnSpPr>
          <p:nvPr/>
        </p:nvCxnSpPr>
        <p:spPr>
          <a:xfrm>
            <a:off x="2848078" y="3019703"/>
            <a:ext cx="681303" cy="282247"/>
          </a:xfrm>
          <a:prstGeom prst="bentConnector2">
            <a:avLst/>
          </a:prstGeom>
          <a:ln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931152" y="3310688"/>
            <a:ext cx="204307" cy="144922"/>
          </a:xfrm>
          <a:prstGeom prst="rect">
            <a:avLst/>
          </a:prstGeom>
          <a:noFill/>
        </p:spPr>
        <p:txBody>
          <a:bodyPr wrap="square" lIns="18000" tIns="10800" rIns="18000" bIns="10800" rtlCol="0">
            <a:spAutoFit/>
          </a:bodyPr>
          <a:lstStyle/>
          <a:p>
            <a:r>
              <a:rPr lang="en-GB" sz="800" dirty="0" smtClean="0"/>
              <a:t>f</a:t>
            </a:r>
            <a:r>
              <a:rPr lang="en-GB" sz="800" baseline="-25000" dirty="0" smtClean="0"/>
              <a:t>c</a:t>
            </a:r>
            <a:endParaRPr lang="en-US" sz="800" baseline="-25000" dirty="0"/>
          </a:p>
        </p:txBody>
      </p:sp>
      <p:sp>
        <p:nvSpPr>
          <p:cNvPr id="19" name="Flowchart: Summing Junction 18"/>
          <p:cNvSpPr/>
          <p:nvPr/>
        </p:nvSpPr>
        <p:spPr>
          <a:xfrm>
            <a:off x="2740128" y="3685169"/>
            <a:ext cx="107950" cy="107950"/>
          </a:xfrm>
          <a:prstGeom prst="flowChartSummingJunction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Flowchart: Summing Junction 20"/>
          <p:cNvSpPr/>
          <p:nvPr/>
        </p:nvSpPr>
        <p:spPr>
          <a:xfrm>
            <a:off x="2740128" y="2965728"/>
            <a:ext cx="107950" cy="107950"/>
          </a:xfrm>
          <a:prstGeom prst="flowChartSummingJunction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2" name="Elbow Connector 21"/>
          <p:cNvCxnSpPr>
            <a:stCxn id="11" idx="0"/>
            <a:endCxn id="21" idx="4"/>
          </p:cNvCxnSpPr>
          <p:nvPr/>
        </p:nvCxnSpPr>
        <p:spPr>
          <a:xfrm rot="5400000" flipH="1" flipV="1">
            <a:off x="2692802" y="3174462"/>
            <a:ext cx="202085" cy="518"/>
          </a:xfrm>
          <a:prstGeom prst="bentConnector3">
            <a:avLst>
              <a:gd name="adj1" fmla="val 50000"/>
            </a:avLst>
          </a:prstGeom>
          <a:ln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828998" y="3115670"/>
            <a:ext cx="204307" cy="144922"/>
          </a:xfrm>
          <a:prstGeom prst="rect">
            <a:avLst/>
          </a:prstGeom>
          <a:noFill/>
        </p:spPr>
        <p:txBody>
          <a:bodyPr wrap="square" lIns="18000" tIns="10800" rIns="18000" bIns="10800" rtlCol="0">
            <a:spAutoFit/>
          </a:bodyPr>
          <a:lstStyle/>
          <a:p>
            <a:r>
              <a:rPr lang="en-GB" sz="800" dirty="0" smtClean="0"/>
              <a:t>0°</a:t>
            </a:r>
            <a:endParaRPr lang="en-US" sz="800" baseline="-25000" dirty="0"/>
          </a:p>
        </p:txBody>
      </p:sp>
      <p:sp>
        <p:nvSpPr>
          <p:cNvPr id="27" name="TextBox 26"/>
          <p:cNvSpPr txBox="1"/>
          <p:nvPr/>
        </p:nvSpPr>
        <p:spPr>
          <a:xfrm>
            <a:off x="2847561" y="3487850"/>
            <a:ext cx="204307" cy="144922"/>
          </a:xfrm>
          <a:prstGeom prst="rect">
            <a:avLst/>
          </a:prstGeom>
          <a:noFill/>
        </p:spPr>
        <p:txBody>
          <a:bodyPr wrap="square" lIns="18000" tIns="10800" rIns="18000" bIns="10800" rtlCol="0">
            <a:spAutoFit/>
          </a:bodyPr>
          <a:lstStyle/>
          <a:p>
            <a:r>
              <a:rPr lang="en-GB" sz="800" dirty="0" smtClean="0"/>
              <a:t>90°</a:t>
            </a:r>
            <a:endParaRPr lang="en-US" sz="800" baseline="-25000" dirty="0"/>
          </a:p>
        </p:txBody>
      </p:sp>
      <p:sp>
        <p:nvSpPr>
          <p:cNvPr id="28" name="TextBox 27"/>
          <p:cNvSpPr txBox="1"/>
          <p:nvPr/>
        </p:nvSpPr>
        <p:spPr>
          <a:xfrm>
            <a:off x="2336881" y="2822089"/>
            <a:ext cx="492117" cy="144922"/>
          </a:xfrm>
          <a:prstGeom prst="rect">
            <a:avLst/>
          </a:prstGeom>
          <a:noFill/>
        </p:spPr>
        <p:txBody>
          <a:bodyPr wrap="square" lIns="18000" tIns="10800" rIns="18000" bIns="10800" rtlCol="0">
            <a:spAutoFit/>
          </a:bodyPr>
          <a:lstStyle/>
          <a:p>
            <a:r>
              <a:rPr lang="en-GB" sz="800" dirty="0"/>
              <a:t>in-phase</a:t>
            </a:r>
            <a:endParaRPr lang="en-US" sz="800" dirty="0"/>
          </a:p>
        </p:txBody>
      </p:sp>
      <p:sp>
        <p:nvSpPr>
          <p:cNvPr id="29" name="TextBox 28"/>
          <p:cNvSpPr txBox="1"/>
          <p:nvPr/>
        </p:nvSpPr>
        <p:spPr>
          <a:xfrm>
            <a:off x="2277334" y="3761534"/>
            <a:ext cx="588344" cy="144922"/>
          </a:xfrm>
          <a:prstGeom prst="rect">
            <a:avLst/>
          </a:prstGeom>
          <a:noFill/>
        </p:spPr>
        <p:txBody>
          <a:bodyPr wrap="square" lIns="18000" tIns="10800" rIns="18000" bIns="10800" rtlCol="0">
            <a:spAutoFit/>
          </a:bodyPr>
          <a:lstStyle/>
          <a:p>
            <a:r>
              <a:rPr lang="en-GB" sz="800" dirty="0" smtClean="0"/>
              <a:t>quadrature</a:t>
            </a:r>
            <a:endParaRPr lang="en-US" sz="800" baseline="-25000" dirty="0"/>
          </a:p>
        </p:txBody>
      </p:sp>
      <p:cxnSp>
        <p:nvCxnSpPr>
          <p:cNvPr id="36" name="Elbow Connector 35"/>
          <p:cNvCxnSpPr>
            <a:stCxn id="19" idx="6"/>
            <a:endCxn id="9" idx="4"/>
          </p:cNvCxnSpPr>
          <p:nvPr/>
        </p:nvCxnSpPr>
        <p:spPr>
          <a:xfrm flipV="1">
            <a:off x="2848078" y="3435300"/>
            <a:ext cx="681303" cy="303844"/>
          </a:xfrm>
          <a:prstGeom prst="bentConnector2">
            <a:avLst/>
          </a:prstGeom>
          <a:ln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/>
          <p:cNvCxnSpPr>
            <a:stCxn id="49" idx="3"/>
            <a:endCxn id="21" idx="2"/>
          </p:cNvCxnSpPr>
          <p:nvPr/>
        </p:nvCxnSpPr>
        <p:spPr>
          <a:xfrm flipV="1">
            <a:off x="2326025" y="3019703"/>
            <a:ext cx="414103" cy="765"/>
          </a:xfrm>
          <a:prstGeom prst="bentConnector3">
            <a:avLst>
              <a:gd name="adj1" fmla="val 50000"/>
            </a:avLst>
          </a:prstGeom>
          <a:ln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>
            <a:stCxn id="50" idx="3"/>
            <a:endCxn id="19" idx="2"/>
          </p:cNvCxnSpPr>
          <p:nvPr/>
        </p:nvCxnSpPr>
        <p:spPr>
          <a:xfrm>
            <a:off x="2293531" y="3738777"/>
            <a:ext cx="446597" cy="367"/>
          </a:xfrm>
          <a:prstGeom prst="bentConnector3">
            <a:avLst>
              <a:gd name="adj1" fmla="val 50000"/>
            </a:avLst>
          </a:prstGeom>
          <a:ln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9" idx="6"/>
          </p:cNvCxnSpPr>
          <p:nvPr/>
        </p:nvCxnSpPr>
        <p:spPr>
          <a:xfrm flipV="1">
            <a:off x="3596056" y="3368408"/>
            <a:ext cx="327247" cy="217"/>
          </a:xfrm>
          <a:prstGeom prst="bentConnector3">
            <a:avLst>
              <a:gd name="adj1" fmla="val 50000"/>
            </a:avLst>
          </a:prstGeom>
          <a:ln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2093701" y="2948007"/>
            <a:ext cx="232324" cy="144922"/>
          </a:xfrm>
          <a:prstGeom prst="rect">
            <a:avLst/>
          </a:prstGeom>
          <a:noFill/>
        </p:spPr>
        <p:txBody>
          <a:bodyPr wrap="square" lIns="18000" tIns="10800" rIns="18000" bIns="10800" rtlCol="0">
            <a:spAutoFit/>
          </a:bodyPr>
          <a:lstStyle/>
          <a:p>
            <a:r>
              <a:rPr lang="en-GB" sz="800" dirty="0" smtClean="0"/>
              <a:t>I(t)</a:t>
            </a:r>
            <a:endParaRPr lang="en-US" sz="800" dirty="0"/>
          </a:p>
        </p:txBody>
      </p:sp>
      <p:sp>
        <p:nvSpPr>
          <p:cNvPr id="50" name="TextBox 49"/>
          <p:cNvSpPr txBox="1"/>
          <p:nvPr/>
        </p:nvSpPr>
        <p:spPr>
          <a:xfrm>
            <a:off x="2061207" y="3666316"/>
            <a:ext cx="232324" cy="144922"/>
          </a:xfrm>
          <a:prstGeom prst="rect">
            <a:avLst/>
          </a:prstGeom>
          <a:noFill/>
        </p:spPr>
        <p:txBody>
          <a:bodyPr wrap="square" lIns="18000" tIns="10800" rIns="18000" bIns="10800" rtlCol="0">
            <a:spAutoFit/>
          </a:bodyPr>
          <a:lstStyle/>
          <a:p>
            <a:r>
              <a:rPr lang="en-GB" sz="800" dirty="0"/>
              <a:t>Q</a:t>
            </a:r>
            <a:r>
              <a:rPr lang="en-GB" sz="800" dirty="0" smtClean="0"/>
              <a:t>(t)</a:t>
            </a:r>
            <a:endParaRPr lang="en-US" sz="800" dirty="0"/>
          </a:p>
        </p:txBody>
      </p:sp>
      <p:sp>
        <p:nvSpPr>
          <p:cNvPr id="30" name="TextBox 29"/>
          <p:cNvSpPr txBox="1"/>
          <p:nvPr/>
        </p:nvSpPr>
        <p:spPr>
          <a:xfrm>
            <a:off x="3940491" y="3286422"/>
            <a:ext cx="232324" cy="144922"/>
          </a:xfrm>
          <a:prstGeom prst="rect">
            <a:avLst/>
          </a:prstGeom>
          <a:noFill/>
        </p:spPr>
        <p:txBody>
          <a:bodyPr wrap="square" lIns="18000" tIns="10800" rIns="18000" bIns="10800" rtlCol="0">
            <a:spAutoFit/>
          </a:bodyPr>
          <a:lstStyle/>
          <a:p>
            <a:r>
              <a:rPr lang="en-GB" sz="800" dirty="0" smtClean="0"/>
              <a:t>y</a:t>
            </a:r>
            <a:r>
              <a:rPr lang="en-GB" sz="800" dirty="0" smtClean="0"/>
              <a:t>(t</a:t>
            </a:r>
            <a:r>
              <a:rPr lang="en-GB" sz="800" dirty="0" smtClean="0"/>
              <a:t>)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486530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>
            <a:off x="3062288" y="2686963"/>
            <a:ext cx="63954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3701834" y="2517459"/>
            <a:ext cx="60541" cy="3381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820893" y="2517451"/>
            <a:ext cx="60541" cy="3381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3881434" y="2698863"/>
            <a:ext cx="1380067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5262758" y="2544896"/>
            <a:ext cx="866778" cy="301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851163" y="2317188"/>
            <a:ext cx="253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6061982" y="2695310"/>
            <a:ext cx="63954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571467" y="2698863"/>
            <a:ext cx="2577" cy="56221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/>
          <p:cNvGrpSpPr/>
          <p:nvPr/>
        </p:nvGrpSpPr>
        <p:grpSpPr>
          <a:xfrm>
            <a:off x="4590372" y="3743795"/>
            <a:ext cx="204788" cy="107948"/>
            <a:chOff x="6462712" y="2507450"/>
            <a:chExt cx="204788" cy="107948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6462712" y="2507450"/>
              <a:ext cx="204788" cy="0"/>
            </a:xfrm>
            <a:prstGeom prst="line">
              <a:avLst/>
            </a:prstGeom>
            <a:ln w="349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6499225" y="2561425"/>
              <a:ext cx="125413" cy="0"/>
            </a:xfrm>
            <a:prstGeom prst="line">
              <a:avLst/>
            </a:prstGeom>
            <a:ln w="349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6545260" y="2615398"/>
              <a:ext cx="38100" cy="0"/>
            </a:xfrm>
            <a:prstGeom prst="line">
              <a:avLst/>
            </a:prstGeom>
            <a:ln w="349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" name="Straight Connector 15"/>
          <p:cNvCxnSpPr/>
          <p:nvPr/>
        </p:nvCxnSpPr>
        <p:spPr>
          <a:xfrm>
            <a:off x="4695343" y="3573469"/>
            <a:ext cx="0" cy="18180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4235234" y="3232281"/>
            <a:ext cx="1148529" cy="31239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Device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1912502" y="2545673"/>
            <a:ext cx="1148529" cy="31239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AWG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6712915" y="2520688"/>
            <a:ext cx="1148529" cy="31239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DAC</a:t>
            </a:r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7513964" y="3021799"/>
            <a:ext cx="204788" cy="107948"/>
            <a:chOff x="6462712" y="2507450"/>
            <a:chExt cx="204788" cy="107948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6462712" y="2507450"/>
              <a:ext cx="204788" cy="0"/>
            </a:xfrm>
            <a:prstGeom prst="line">
              <a:avLst/>
            </a:prstGeom>
            <a:ln w="349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6499225" y="2561425"/>
              <a:ext cx="125413" cy="0"/>
            </a:xfrm>
            <a:prstGeom prst="line">
              <a:avLst/>
            </a:prstGeom>
            <a:ln w="349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6545260" y="2615398"/>
              <a:ext cx="38100" cy="0"/>
            </a:xfrm>
            <a:prstGeom prst="line">
              <a:avLst/>
            </a:prstGeom>
            <a:ln w="349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Straight Connector 23"/>
          <p:cNvCxnSpPr/>
          <p:nvPr/>
        </p:nvCxnSpPr>
        <p:spPr>
          <a:xfrm>
            <a:off x="7618935" y="2851473"/>
            <a:ext cx="0" cy="18180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/>
          <p:cNvGrpSpPr/>
          <p:nvPr/>
        </p:nvGrpSpPr>
        <p:grpSpPr>
          <a:xfrm>
            <a:off x="2680707" y="3045729"/>
            <a:ext cx="204788" cy="107948"/>
            <a:chOff x="6462712" y="2507450"/>
            <a:chExt cx="204788" cy="107948"/>
          </a:xfrm>
        </p:grpSpPr>
        <p:cxnSp>
          <p:nvCxnSpPr>
            <p:cNvPr id="26" name="Straight Connector 25"/>
            <p:cNvCxnSpPr/>
            <p:nvPr/>
          </p:nvCxnSpPr>
          <p:spPr>
            <a:xfrm>
              <a:off x="6462712" y="2507450"/>
              <a:ext cx="204788" cy="0"/>
            </a:xfrm>
            <a:prstGeom prst="line">
              <a:avLst/>
            </a:prstGeom>
            <a:ln w="349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6499225" y="2561425"/>
              <a:ext cx="125413" cy="0"/>
            </a:xfrm>
            <a:prstGeom prst="line">
              <a:avLst/>
            </a:prstGeom>
            <a:ln w="349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6545260" y="2615398"/>
              <a:ext cx="38100" cy="0"/>
            </a:xfrm>
            <a:prstGeom prst="line">
              <a:avLst/>
            </a:prstGeom>
            <a:ln w="349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9" name="Straight Connector 28"/>
          <p:cNvCxnSpPr/>
          <p:nvPr/>
        </p:nvCxnSpPr>
        <p:spPr>
          <a:xfrm>
            <a:off x="2785678" y="2875403"/>
            <a:ext cx="0" cy="18180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3498980" y="2155216"/>
            <a:ext cx="2752530" cy="920558"/>
          </a:xfrm>
          <a:prstGeom prst="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dirty="0" smtClean="0"/>
              <a:t>Bias-T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5658344" y="2792067"/>
            <a:ext cx="6035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1M</a:t>
            </a:r>
            <a:endParaRPr lang="en-US" sz="1600" dirty="0"/>
          </a:p>
        </p:txBody>
      </p:sp>
      <p:sp>
        <p:nvSpPr>
          <p:cNvPr id="32" name="TextBox 31"/>
          <p:cNvSpPr txBox="1"/>
          <p:nvPr/>
        </p:nvSpPr>
        <p:spPr>
          <a:xfrm>
            <a:off x="3474393" y="2791922"/>
            <a:ext cx="7664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100nF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762695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345" y="960334"/>
            <a:ext cx="3794337" cy="29941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0746" y="1083623"/>
            <a:ext cx="3320878" cy="25778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61624" y="1083623"/>
            <a:ext cx="3286583" cy="252638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09326" y="3900749"/>
            <a:ext cx="3263720" cy="2532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4212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3582" y="833103"/>
            <a:ext cx="3338026" cy="2537814"/>
          </a:xfrm>
          <a:prstGeom prst="rect">
            <a:avLst/>
          </a:prstGeom>
        </p:spPr>
      </p:pic>
      <p:sp>
        <p:nvSpPr>
          <p:cNvPr id="5" name="Flowchart: Summing Junction 4"/>
          <p:cNvSpPr/>
          <p:nvPr/>
        </p:nvSpPr>
        <p:spPr>
          <a:xfrm>
            <a:off x="3778898" y="1791478"/>
            <a:ext cx="289249" cy="271840"/>
          </a:xfrm>
          <a:prstGeom prst="flowChartSummingJunct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7747245" y="1788989"/>
            <a:ext cx="445431" cy="243849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6519" y="821671"/>
            <a:ext cx="3355173" cy="254924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137" y="833103"/>
            <a:ext cx="3343742" cy="2537814"/>
          </a:xfrm>
          <a:prstGeom prst="rect">
            <a:avLst/>
          </a:prstGeom>
        </p:spPr>
      </p:pic>
      <p:sp>
        <p:nvSpPr>
          <p:cNvPr id="10" name="Flowchart: Summing Junction 9"/>
          <p:cNvSpPr/>
          <p:nvPr/>
        </p:nvSpPr>
        <p:spPr>
          <a:xfrm>
            <a:off x="3756038" y="4881744"/>
            <a:ext cx="289249" cy="271840"/>
          </a:xfrm>
          <a:prstGeom prst="flowChartSummingJunct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>
            <a:off x="7724385" y="4879255"/>
            <a:ext cx="445431" cy="243849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3659" y="3911937"/>
            <a:ext cx="3355173" cy="254924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277" y="3923369"/>
            <a:ext cx="3343742" cy="253781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99472" y="3923369"/>
            <a:ext cx="3355173" cy="2554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413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22222E-6 L -0.00104 -0.2046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-10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47442</TotalTime>
  <Words>21</Words>
  <Application>Microsoft Office PowerPoint</Application>
  <PresentationFormat>Widescreen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TU Delft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Sander de Snoo</dc:creator>
  <cp:lastModifiedBy>Sander de Snoo</cp:lastModifiedBy>
  <cp:revision>12</cp:revision>
  <dcterms:created xsi:type="dcterms:W3CDTF">2022-03-21T15:47:50Z</dcterms:created>
  <dcterms:modified xsi:type="dcterms:W3CDTF">2022-04-23T16:10:37Z</dcterms:modified>
</cp:coreProperties>
</file>